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71" r:id="rId5"/>
    <p:sldId id="272" r:id="rId6"/>
    <p:sldId id="273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BE392F6-923D-4FB2-B14B-352F8CFF93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95" y="372857"/>
            <a:ext cx="893413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6BDF753-2ED5-4648-A27D-E18686015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95" y="2852532"/>
            <a:ext cx="8934137" cy="1245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E23CDC-B9EF-4A84-95C1-2C5D72B33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4303293-3339-4D6D-B6CC-F9C239978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69FFD52-56C3-4706-BC5B-40D099B99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9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518DE9-B37D-4976-9B0D-9E6E8083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2193CF3-5F64-4232-BF77-CCA437741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64915C-CD60-4738-8163-FECA8ACF7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01792ED-7606-488C-ACDE-E9D83669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189F8B4-E708-4C23-9D90-FF3A8B88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08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ACD5637-13A9-4861-9049-9CD3B08CF9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D243F3-4764-4F36-AE7E-E19BD7787C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08F41F-ACC1-4CB3-9324-CDDDBE588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693FBA-66FE-4D27-9C6B-491E037BB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242E57-CB41-4BB7-BA1E-EAC31B79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09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FA9EFE-7AC9-470F-AA77-E34D4232B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2603B0F-1D9B-48A7-9EC5-6723DE6CA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447DF81-5C5F-4B6B-BDBA-C98289F30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BDC996-E260-4FAF-B8A4-BF1CDEA83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35EBF48-273E-4DBC-8169-B9C74CC7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41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B3C2CB-5E44-4DE0-807B-62B692A0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5" y="435572"/>
            <a:ext cx="921895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E3E746-0C4B-4855-9010-843D35F0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725" y="3315297"/>
            <a:ext cx="9218950" cy="142159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8080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19B8BA-7433-4EC7-A40B-FCD78C73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6B1C7D-0266-4414-B6F9-9EA06585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5C7C1EC-61DC-4C26-8AAB-755EBCF18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16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44B614-C248-472A-8F2E-C7EB204F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FDB849D-9D96-4B8C-A99E-2D12EC6CB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0B8F1AA-39D1-4A10-968F-4F38BCC11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870C512-6708-424F-93E9-35DC53D7F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EFD8FB9-1C1B-4C24-80F8-0321DD63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1B4DA11-0460-48F9-ACA0-1E4BE6D5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5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D5DF54-C424-4D09-B112-AA3A39949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0D0A614-49BE-484E-A1B8-07FEC45F0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A5D2276-54FB-4DF5-8400-4F6C70C01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D9AF072-108A-46E4-A627-03477D5878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364590B-F503-4EAD-89C1-8951D557CD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5AA23BB-745A-4600-B75B-AED0DD94C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3653D38-3910-4579-855C-3F7F9B00C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6144CD37-1ADE-4A8C-8BDF-793DDD13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1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33FFEC-BDEF-419C-8A77-79B212D2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F5F1D48-06EA-40D7-BF85-5E12163E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6610C8E-4420-4738-916D-2053DF0F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7CA1E5-11B6-48A7-B3A7-17DFBF5D9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08D372A-FA05-4E7F-9B84-85DA8DE97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051BA4-9F3D-4D48-920A-BDADAC31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47C77B4-8B09-4921-AEE2-7141DC65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7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F96943-540C-4EFB-8810-825FFC9D6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8EC2101-8E16-4870-805C-20E772401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4A3B028-89DB-4096-8F16-3C84A9EA8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BA71A22-9172-496C-9D5E-F70F1ED33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05D26CE-723D-4FFD-86B1-DBDF1AD37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A9BEE8A-30B8-4F8C-8F7D-B39E59E18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22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0395602-9366-418C-8BED-F4BA18F36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6393FD5-53F3-471B-836B-8C048EC0DE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9C38585-612A-45D5-9BCA-9B5123136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E879A55-0AED-4E7E-89E7-1C7F5987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FF974EF-1AC8-426D-A19B-6AD66FF2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022E6D-22A0-43A7-82FF-990F8708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13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4D3F21-5568-4E61-B010-B56792C1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4C0000"/>
              </a:contourClr>
            </a:sp3d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FC591B-8C1A-44B2-8C83-EECEA5421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6A7CF7-846E-4427-930E-369672F77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9B25-EF60-4282-837B-9732A44B3DF9}" type="datetimeFigureOut">
              <a:rPr lang="ru-RU" smtClean="0"/>
              <a:pPr/>
              <a:t>26.02.2021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B408C2-2D9B-4608-A609-22F160FFF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C354FA9-5825-47AD-9798-B827A18BC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C1C6-1CF8-4A6C-9E13-E38E99F86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2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00000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34EC59-F21F-495F-9517-A996D1B1EB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695" y="594911"/>
            <a:ext cx="9724334" cy="1348189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«Учитель + Ученик = Тандем» 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8F59C8A-E3FB-4D80-87B7-C838833C6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695" y="3099270"/>
            <a:ext cx="8934137" cy="1245012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8000" dirty="0" err="1" smtClean="0"/>
              <a:t>Бухмиллер</a:t>
            </a:r>
            <a:r>
              <a:rPr lang="ru-RU" sz="8000" dirty="0" smtClean="0"/>
              <a:t> Е.А., </a:t>
            </a:r>
            <a:endParaRPr lang="ru-RU" sz="8000" dirty="0"/>
          </a:p>
          <a:p>
            <a:pPr algn="r"/>
            <a:r>
              <a:rPr lang="ru-RU" sz="8000" dirty="0"/>
              <a:t>учитель </a:t>
            </a:r>
            <a:r>
              <a:rPr lang="ru-RU" sz="8000" dirty="0" smtClean="0"/>
              <a:t> начальных классов,</a:t>
            </a:r>
          </a:p>
          <a:p>
            <a:pPr algn="r"/>
            <a:r>
              <a:rPr lang="ru-RU" sz="8000" dirty="0" smtClean="0"/>
              <a:t>Дудник Ева, ученица 3 «В» класса</a:t>
            </a:r>
          </a:p>
          <a:p>
            <a:pPr algn="r"/>
            <a:r>
              <a:rPr lang="ru-RU" sz="8000" dirty="0" smtClean="0"/>
              <a:t>МАОУ «Школа «Диалог»</a:t>
            </a:r>
          </a:p>
          <a:p>
            <a:pPr algn="r"/>
            <a:r>
              <a:rPr lang="ru-RU" sz="8000" dirty="0" smtClean="0"/>
              <a:t>  </a:t>
            </a:r>
            <a:endParaRPr lang="ru-RU" sz="8000" dirty="0"/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A8F59C8A-E3FB-4D80-87B7-C838833C6DA4}"/>
              </a:ext>
            </a:extLst>
          </p:cNvPr>
          <p:cNvSpPr txBox="1">
            <a:spLocks/>
          </p:cNvSpPr>
          <p:nvPr/>
        </p:nvSpPr>
        <p:spPr>
          <a:xfrm>
            <a:off x="0" y="1640111"/>
            <a:ext cx="10907248" cy="984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Проект: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Уютный дом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80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7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71" y="562543"/>
            <a:ext cx="2035629" cy="647246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dirty="0"/>
              <a:t>Цель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2766447"/>
            <a:ext cx="10515600" cy="3502252"/>
          </a:xfrm>
        </p:spPr>
        <p:txBody>
          <a:bodyPr/>
          <a:lstStyle/>
          <a:p>
            <a:r>
              <a:rPr lang="ru-RU" dirty="0" smtClean="0"/>
              <a:t>Познакомить с понятиями «моделирование</a:t>
            </a:r>
            <a:r>
              <a:rPr lang="ru-RU" dirty="0"/>
              <a:t>» и «конструирование</a:t>
            </a:r>
            <a:r>
              <a:rPr lang="ru-RU" dirty="0" smtClean="0"/>
              <a:t>»;</a:t>
            </a:r>
            <a:endParaRPr lang="ru-RU" dirty="0"/>
          </a:p>
          <a:p>
            <a:r>
              <a:rPr lang="ru-RU" dirty="0" smtClean="0"/>
              <a:t>Научить </a:t>
            </a:r>
            <a:r>
              <a:rPr lang="ru-RU" dirty="0"/>
              <a:t>выполнять разметку на </a:t>
            </a:r>
            <a:r>
              <a:rPr lang="ru-RU" dirty="0" smtClean="0"/>
              <a:t>листе;</a:t>
            </a:r>
            <a:endParaRPr lang="ru-RU" dirty="0"/>
          </a:p>
          <a:p>
            <a:r>
              <a:rPr lang="ru-RU" dirty="0" smtClean="0"/>
              <a:t>Научить </a:t>
            </a:r>
            <a:r>
              <a:rPr lang="ru-RU" dirty="0"/>
              <a:t>выполнять простой чертеж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 smtClean="0"/>
              <a:t>Познакомить </a:t>
            </a:r>
            <a:r>
              <a:rPr lang="ru-RU" dirty="0"/>
              <a:t>с приемами конструирования и </a:t>
            </a:r>
            <a:r>
              <a:rPr lang="ru-RU" dirty="0" smtClean="0"/>
              <a:t>моделирования;</a:t>
            </a:r>
            <a:endParaRPr lang="ru-RU" dirty="0"/>
          </a:p>
          <a:p>
            <a:r>
              <a:rPr lang="ru-RU" dirty="0" smtClean="0"/>
              <a:t>Оформить </a:t>
            </a:r>
            <a:r>
              <a:rPr lang="ru-RU" dirty="0"/>
              <a:t>макет своей </a:t>
            </a:r>
            <a:r>
              <a:rPr lang="ru-RU" dirty="0" smtClean="0"/>
              <a:t>комнаты.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96686" y="1988572"/>
            <a:ext cx="10515600" cy="647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  <a:scene3d>
              <a:camera prst="orthographicFront"/>
              <a:lightRig rig="flood" dir="t"/>
            </a:scene3d>
            <a:sp3d extrusionH="57150" contourW="12700" prstMaterial="softEdge">
              <a:bevelT w="38100" h="38100"/>
              <a:contourClr>
                <a:srgbClr val="4C0000"/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80000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 smtClean="0"/>
              <a:t>Задачи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96686" y="1260249"/>
            <a:ext cx="10515600" cy="749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ознакомить </a:t>
            </a:r>
            <a:r>
              <a:rPr lang="ru-RU" dirty="0"/>
              <a:t>с приемами моделирования и конструирования.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11272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F65F437-71DF-4B9D-B407-87DF581E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71" y="179614"/>
            <a:ext cx="9067175" cy="80010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Содержание курса</a:t>
            </a:r>
            <a:endParaRPr lang="ru-RU" sz="36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902240"/>
              </p:ext>
            </p:extLst>
          </p:nvPr>
        </p:nvGraphicFramePr>
        <p:xfrm>
          <a:off x="1485901" y="1143000"/>
          <a:ext cx="8686800" cy="4963885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342947"/>
                <a:gridCol w="4343853"/>
              </a:tblGrid>
              <a:tr h="4364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темы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Содержание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Основы технического моделирования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Знакомство </a:t>
                      </a:r>
                      <a:r>
                        <a:rPr lang="ru-RU" sz="1800" dirty="0">
                          <a:effectLst/>
                        </a:rPr>
                        <a:t>с понятием «моделирование</a:t>
                      </a:r>
                      <a:r>
                        <a:rPr lang="ru-RU" sz="1800" dirty="0" smtClean="0">
                          <a:effectLst/>
                        </a:rPr>
                        <a:t>»</a:t>
                      </a:r>
                    </a:p>
                    <a:p>
                      <a:pPr algn="l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Знакомство </a:t>
                      </a:r>
                      <a:r>
                        <a:rPr lang="ru-RU" sz="1800" dirty="0">
                          <a:effectLst/>
                        </a:rPr>
                        <a:t>с изображением и значением линий на чертеже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36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Приемы </a:t>
                      </a:r>
                      <a:r>
                        <a:rPr lang="ru-RU" sz="1800" dirty="0">
                          <a:effectLst/>
                        </a:rPr>
                        <a:t>разметки прямоугольника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Введение </a:t>
                      </a:r>
                      <a:r>
                        <a:rPr lang="ru-RU" sz="1800" dirty="0">
                          <a:effectLst/>
                        </a:rPr>
                        <a:t>алгоритма последовательной разметки прямоугольных деталей. </a:t>
                      </a:r>
                      <a:endParaRPr lang="ru-RU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50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Отработка </a:t>
                      </a:r>
                      <a:r>
                        <a:rPr lang="ru-RU" sz="1800" dirty="0">
                          <a:effectLst/>
                        </a:rPr>
                        <a:t>приемов на практике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Построение развертки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Отработка умения построения чертежа заданной модели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Презентация макета комнаты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Индивидуальная презентация проекта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24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953" y="261258"/>
            <a:ext cx="10828846" cy="1216932"/>
          </a:xfrm>
        </p:spPr>
        <p:txBody>
          <a:bodyPr>
            <a:noAutofit/>
          </a:bodyPr>
          <a:lstStyle/>
          <a:p>
            <a:r>
              <a:rPr lang="ru-RU" sz="4000" dirty="0"/>
              <a:t>Изучаем чертёж и приступаем к </a:t>
            </a:r>
            <a:r>
              <a:rPr lang="ru-RU" sz="4000" dirty="0" smtClean="0"/>
              <a:t>работе</a:t>
            </a:r>
            <a:endParaRPr lang="ru-RU" sz="4000" dirty="0"/>
          </a:p>
        </p:txBody>
      </p:sp>
      <p:pic>
        <p:nvPicPr>
          <p:cNvPr id="3074" name="Picture 2" descr="https://sun9-7.userapi.com/impf/nbaKIUlDnvLbdRTk_R081us_G4fGeI7Dp9e8rw/h1rTLvW9vqc.jpg?size=822x1080&amp;quality=96&amp;sign=c5450efe42446991352b2db784dd4aa6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3" y="1782400"/>
            <a:ext cx="3238043" cy="425436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185" y="1782400"/>
            <a:ext cx="4391759" cy="42538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617" y="1781054"/>
            <a:ext cx="3205286" cy="42552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956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467" y="435428"/>
            <a:ext cx="9218950" cy="849909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Сборка мебели</a:t>
            </a:r>
            <a:endParaRPr lang="ru-RU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232" y="1436914"/>
            <a:ext cx="3693600" cy="4924800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14" y="1436914"/>
            <a:ext cx="3707638" cy="492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Стены и мебель готовы</a:t>
            </a:r>
            <a:endParaRPr lang="ru-RU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81"/>
          <a:stretch/>
        </p:blipFill>
        <p:spPr bwMode="auto">
          <a:xfrm>
            <a:off x="1346156" y="1828800"/>
            <a:ext cx="4599176" cy="431604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 b="11600"/>
          <a:stretch/>
        </p:blipFill>
        <p:spPr bwMode="auto">
          <a:xfrm>
            <a:off x="6745514" y="1828800"/>
            <a:ext cx="4038599" cy="431604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1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274" y="290285"/>
            <a:ext cx="10515600" cy="12407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Почувствуй себя дизайнером !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7" name="Содержимое 6" descr="готовая комнат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46306" y="1404257"/>
            <a:ext cx="4640093" cy="4785406"/>
          </a:xfr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1026" name="Picture 2" descr="C:\Users\nasibullinaiv\Downloads\IMG_63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4912" y="1567543"/>
            <a:ext cx="4775200" cy="44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12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ь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дель 2.potx" id="{16ABEBFC-A6B5-45B4-9C52-FC3F762B2347}" vid="{ACF5F7F1-4E66-440D-B220-52E715FD1D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144</Words>
  <Application>Microsoft Office PowerPoint</Application>
  <PresentationFormat>Произвольный</PresentationFormat>
  <Paragraphs>35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дель 3</vt:lpstr>
      <vt:lpstr>«Учитель + Ученик = Тандем» </vt:lpstr>
      <vt:lpstr>Цель:</vt:lpstr>
      <vt:lpstr>    Содержание курса</vt:lpstr>
      <vt:lpstr>Изучаем чертёж и приступаем к работе</vt:lpstr>
      <vt:lpstr>Сборка мебели</vt:lpstr>
      <vt:lpstr>Стены и мебель готовы</vt:lpstr>
      <vt:lpstr>Почувствуй себя дизайнером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Деловой</dc:title>
  <dc:creator>Эрика</dc:creator>
  <cp:lastModifiedBy>Насыбуллина Ирина Витальевна</cp:lastModifiedBy>
  <cp:revision>25</cp:revision>
  <dcterms:created xsi:type="dcterms:W3CDTF">2020-10-12T16:39:00Z</dcterms:created>
  <dcterms:modified xsi:type="dcterms:W3CDTF">2021-02-26T07:17:47Z</dcterms:modified>
</cp:coreProperties>
</file>